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A95DC-AD39-40A7-9578-84692DCCEC75}" type="datetimeFigureOut">
              <a:rPr lang="ko-KR" altLang="en-US" smtClean="0"/>
              <a:t>2017-12-22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D219-47D6-4526-822B-161E1BB884E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1600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A95DC-AD39-40A7-9578-84692DCCEC75}" type="datetimeFigureOut">
              <a:rPr lang="ko-KR" altLang="en-US" smtClean="0"/>
              <a:t>2017-12-22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D219-47D6-4526-822B-161E1BB884E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8912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A95DC-AD39-40A7-9578-84692DCCEC75}" type="datetimeFigureOut">
              <a:rPr lang="ko-KR" altLang="en-US" smtClean="0"/>
              <a:t>2017-12-22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D219-47D6-4526-822B-161E1BB884E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9534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A95DC-AD39-40A7-9578-84692DCCEC75}" type="datetimeFigureOut">
              <a:rPr lang="ko-KR" altLang="en-US" smtClean="0"/>
              <a:t>2017-12-22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D219-47D6-4526-822B-161E1BB884E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845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A95DC-AD39-40A7-9578-84692DCCEC75}" type="datetimeFigureOut">
              <a:rPr lang="ko-KR" altLang="en-US" smtClean="0"/>
              <a:t>2017-12-22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D219-47D6-4526-822B-161E1BB884E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3974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A95DC-AD39-40A7-9578-84692DCCEC75}" type="datetimeFigureOut">
              <a:rPr lang="ko-KR" altLang="en-US" smtClean="0"/>
              <a:t>2017-12-22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D219-47D6-4526-822B-161E1BB884E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807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A95DC-AD39-40A7-9578-84692DCCEC75}" type="datetimeFigureOut">
              <a:rPr lang="ko-KR" altLang="en-US" smtClean="0"/>
              <a:t>2017-12-22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D219-47D6-4526-822B-161E1BB884E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5960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A95DC-AD39-40A7-9578-84692DCCEC75}" type="datetimeFigureOut">
              <a:rPr lang="ko-KR" altLang="en-US" smtClean="0"/>
              <a:t>2017-12-22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D219-47D6-4526-822B-161E1BB884E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3974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A95DC-AD39-40A7-9578-84692DCCEC75}" type="datetimeFigureOut">
              <a:rPr lang="ko-KR" altLang="en-US" smtClean="0"/>
              <a:t>2017-12-22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D219-47D6-4526-822B-161E1BB884E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1828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A95DC-AD39-40A7-9578-84692DCCEC75}" type="datetimeFigureOut">
              <a:rPr lang="ko-KR" altLang="en-US" smtClean="0"/>
              <a:t>2017-12-22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D219-47D6-4526-822B-161E1BB884E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4971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A95DC-AD39-40A7-9578-84692DCCEC75}" type="datetimeFigureOut">
              <a:rPr lang="ko-KR" altLang="en-US" smtClean="0"/>
              <a:t>2017-12-22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D219-47D6-4526-822B-161E1BB884E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30360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A95DC-AD39-40A7-9578-84692DCCEC75}" type="datetimeFigureOut">
              <a:rPr lang="ko-KR" altLang="en-US" smtClean="0"/>
              <a:t>2017-12-22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CD219-47D6-4526-822B-161E1BB884E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2938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5605" y="0"/>
            <a:ext cx="544078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667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2325" y="1533525"/>
            <a:ext cx="5467350" cy="379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924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0912" y="2457450"/>
            <a:ext cx="5210175" cy="194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507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7062" y="2295525"/>
            <a:ext cx="5857875" cy="226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701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7062" y="142875"/>
            <a:ext cx="5857875" cy="6572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482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1350" y="1328737"/>
            <a:ext cx="5829300" cy="420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460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7150" y="314325"/>
            <a:ext cx="4457700" cy="622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035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8825" y="733425"/>
            <a:ext cx="8134350" cy="539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1488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와이드스크린</PresentationFormat>
  <Paragraphs>0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1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이재학</dc:creator>
  <cp:lastModifiedBy>이재학</cp:lastModifiedBy>
  <cp:revision>2</cp:revision>
  <dcterms:created xsi:type="dcterms:W3CDTF">2017-12-22T01:52:40Z</dcterms:created>
  <dcterms:modified xsi:type="dcterms:W3CDTF">2017-12-22T02:01:11Z</dcterms:modified>
</cp:coreProperties>
</file>